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3" r:id="rId2"/>
    <p:sldId id="257" r:id="rId3"/>
    <p:sldId id="330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59" r:id="rId18"/>
    <p:sldId id="336" r:id="rId19"/>
    <p:sldId id="319" r:id="rId20"/>
    <p:sldId id="337" r:id="rId21"/>
    <p:sldId id="327" r:id="rId22"/>
    <p:sldId id="323" r:id="rId23"/>
    <p:sldId id="338" r:id="rId24"/>
    <p:sldId id="339" r:id="rId25"/>
    <p:sldId id="358" r:id="rId26"/>
    <p:sldId id="360" r:id="rId27"/>
    <p:sldId id="341" r:id="rId28"/>
    <p:sldId id="342" r:id="rId29"/>
    <p:sldId id="332" r:id="rId30"/>
    <p:sldId id="33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257"/>
            <p14:sldId id="330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59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60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E7897-3713-4A94-9CA6-DA26092D4762}" v="126" dt="2026-02-11T20:27:14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3969" autoAdjust="0"/>
  </p:normalViewPr>
  <p:slideViewPr>
    <p:cSldViewPr snapToGrid="0">
      <p:cViewPr varScale="1">
        <p:scale>
          <a:sx n="77" d="100"/>
          <a:sy n="77" d="100"/>
        </p:scale>
        <p:origin x="8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11T20:27:18.693" v="4411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11T20:27:18.693" v="4411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11T20:19:04.223" v="4337" actId="1076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11T20:16:35.671" v="4293" actId="14100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11T20:17:12.566" v="4298" actId="14100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11T20:17:23.552" v="4304" actId="1076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11T20:18:35.233" v="4329" actId="1076"/>
          <ac:spMkLst>
            <pc:docMk/>
            <pc:sldMk cId="3166243176" sldId="318"/>
            <ac:spMk id="19" creationId="{B23AA374-CE2F-C6E8-F687-764BE2F7D077}"/>
          </ac:spMkLst>
        </pc:spChg>
        <pc:picChg chg="add del mod">
          <ac:chgData name="Mariam Ahmed Mohamed Ali Reda" userId="e234cfb54234d7e1" providerId="LiveId" clId="{4CDFA264-E541-4DA7-A155-35AF44FEC437}" dt="2026-02-11T20:16:44.887" v="4296" actId="21"/>
          <ac:picMkLst>
            <pc:docMk/>
            <pc:sldMk cId="3166243176" sldId="318"/>
            <ac:picMk id="9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17:23.552" v="4304" actId="1076"/>
          <ac:picMkLst>
            <pc:docMk/>
            <pc:sldMk cId="3166243176" sldId="318"/>
            <ac:picMk id="2050" creationId="{C26C550F-D9C8-ED9E-4222-C17BCFF80B6F}"/>
          </ac:picMkLst>
        </pc:picChg>
        <pc:picChg chg="add mod">
          <ac:chgData name="Mariam Ahmed Mohamed Ali Reda" userId="e234cfb54234d7e1" providerId="LiveId" clId="{4CDFA264-E541-4DA7-A155-35AF44FEC437}" dt="2026-02-11T20:19:06.469" v="4344" actId="1036"/>
          <ac:picMkLst>
            <pc:docMk/>
            <pc:sldMk cId="3166243176" sldId="318"/>
            <ac:picMk id="2052" creationId="{CADFE0DE-4413-F9AC-6348-B87A5551B1DB}"/>
          </ac:picMkLst>
        </pc:picChg>
        <pc:picChg chg="add mod">
          <ac:chgData name="Mariam Ahmed Mohamed Ali Reda" userId="e234cfb54234d7e1" providerId="LiveId" clId="{4CDFA264-E541-4DA7-A155-35AF44FEC437}" dt="2026-02-11T20:18:57.749" v="4334" actId="688"/>
          <ac:picMkLst>
            <pc:docMk/>
            <pc:sldMk cId="3166243176" sldId="318"/>
            <ac:picMk id="2054" creationId="{0692ED75-94F2-18AC-1ECE-E658DD7907C1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  <pc:sldChg chg="addSp delSp modSp add mod delAnim modAnim">
        <pc:chgData name="Mariam Ahmed Mohamed Ali Reda" userId="e234cfb54234d7e1" providerId="LiveId" clId="{4CDFA264-E541-4DA7-A155-35AF44FEC437}" dt="2026-02-11T20:26:49.223" v="4408"/>
        <pc:sldMkLst>
          <pc:docMk/>
          <pc:sldMk cId="2632551081" sldId="359"/>
        </pc:sldMkLst>
        <pc:spChg chg="add mod">
          <ac:chgData name="Mariam Ahmed Mohamed Ali Reda" userId="e234cfb54234d7e1" providerId="LiveId" clId="{4CDFA264-E541-4DA7-A155-35AF44FEC437}" dt="2026-02-11T20:07:53.820" v="4258" actId="20577"/>
          <ac:spMkLst>
            <pc:docMk/>
            <pc:sldMk cId="2632551081" sldId="359"/>
            <ac:spMk id="7" creationId="{7303FB7D-C2B2-7B00-786E-14FC203ED35E}"/>
          </ac:spMkLst>
        </pc:spChg>
        <pc:spChg chg="add mod">
          <ac:chgData name="Mariam Ahmed Mohamed Ali Reda" userId="e234cfb54234d7e1" providerId="LiveId" clId="{4CDFA264-E541-4DA7-A155-35AF44FEC437}" dt="2026-02-11T20:22:10.914" v="4398" actId="20577"/>
          <ac:spMkLst>
            <pc:docMk/>
            <pc:sldMk cId="2632551081" sldId="359"/>
            <ac:spMk id="12" creationId="{784FC737-6F12-3F39-347B-6F5D87A21873}"/>
          </ac:spMkLst>
        </pc:spChg>
        <pc:graphicFrameChg chg="del">
          <ac:chgData name="Mariam Ahmed Mohamed Ali Reda" userId="e234cfb54234d7e1" providerId="LiveId" clId="{4CDFA264-E541-4DA7-A155-35AF44FEC437}" dt="2026-02-11T20:06:57.441" v="4234" actId="478"/>
          <ac:graphicFrameMkLst>
            <pc:docMk/>
            <pc:sldMk cId="2632551081" sldId="359"/>
            <ac:graphicFrameMk id="9" creationId="{8E944FAA-03A2-78F9-D0EC-8306C69F8B39}"/>
          </ac:graphicFrameMkLst>
        </pc:graphicFrameChg>
        <pc:picChg chg="add del mod">
          <ac:chgData name="Mariam Ahmed Mohamed Ali Reda" userId="e234cfb54234d7e1" providerId="LiveId" clId="{4CDFA264-E541-4DA7-A155-35AF44FEC437}" dt="2026-02-11T20:16:15.886" v="4286" actId="21"/>
          <ac:picMkLst>
            <pc:docMk/>
            <pc:sldMk cId="2632551081" sldId="359"/>
            <ac:picMk id="14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22:17.638" v="4399" actId="1076"/>
          <ac:picMkLst>
            <pc:docMk/>
            <pc:sldMk cId="2632551081" sldId="359"/>
            <ac:picMk id="16" creationId="{121B202D-6ABF-FA55-953E-7C4B6AED8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1DC7-C51C-AF02-4179-FB02D4C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0EE0-07ED-9D88-5223-5632B151E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74C0D-16B2-41B0-3CFD-872D1CEC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DBA6-7C05-210B-A0F2-4AD4A4E6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383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7.jpeg"/><Relationship Id="rId5" Type="http://schemas.openxmlformats.org/officeDocument/2006/relationships/image" Target="../media/image9.png"/><Relationship Id="rId10" Type="http://schemas.openxmlformats.org/officeDocument/2006/relationships/image" Target="../media/image26.jpeg"/><Relationship Id="rId4" Type="http://schemas.openxmlformats.org/officeDocument/2006/relationships/image" Target="../media/image7.png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9.pn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sv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rochip AVR128DB28-I/SP, 8 bit AVR, AVR128DB28 Microcontroller, 24 MHz,  128kB FLASH, 28-Pin SPDIP | RS">
            <a:extLst>
              <a:ext uri="{FF2B5EF4-FFF2-40B4-BE49-F238E27FC236}">
                <a16:creationId xmlns:a16="http://schemas.microsoft.com/office/drawing/2014/main" id="{0692ED75-94F2-18AC-1ECE-E658DD79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838">
            <a:off x="9472366" y="3672612"/>
            <a:ext cx="2292790" cy="12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bedded Systems Microcontroller ATMEL ATmega128L-8AU AVR Microcontroller  Chip - 8MHz, TQFP-64 Package ATmega128L 8AU Microchip">
            <a:extLst>
              <a:ext uri="{FF2B5EF4-FFF2-40B4-BE49-F238E27FC236}">
                <a16:creationId xmlns:a16="http://schemas.microsoft.com/office/drawing/2014/main" id="{CADFE0DE-4413-F9AC-6348-B87A555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435">
            <a:off x="9638385" y="2268481"/>
            <a:ext cx="1705101" cy="14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7" y="2707020"/>
            <a:ext cx="8046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1" y="3168685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1" y="3630350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D78C-3388-A9A6-A2DA-45F677EB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920C1-70A9-AC05-F385-924E81C2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515BF7D-DBC5-4CC1-6F70-B3211A845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A4A9CE-C5D3-533A-90AB-321DDA527C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DCC2-52FF-5140-1034-2B3A9BA45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D38601-DDCD-AA9C-2D6E-40E19A28FE8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007882-C17E-258C-384E-3CC9868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8BB24-6A72-2DB4-A258-696778C45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095BC-C6F5-D6EC-6273-D5FDB1CB12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146A6-2E2B-0C6C-8F65-60D6FB191D1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CD6A21-65E9-92CD-4B3E-3A934CB6C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BACAF3-9457-1F58-27DB-C968CE56B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03D31F-6E89-536C-B1EF-AE0350E5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DD6B2A-115D-0795-D5E5-04FF806CB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61B71-28E9-7E94-C178-EBA41AAF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FA9D0726-084A-7119-ECF7-38526C3A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FB7D-C2B2-7B00-786E-14FC203ED35E}"/>
              </a:ext>
            </a:extLst>
          </p:cNvPr>
          <p:cNvSpPr txBox="1"/>
          <p:nvPr/>
        </p:nvSpPr>
        <p:spPr>
          <a:xfrm>
            <a:off x="983075" y="1467997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Why AVR?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FC737-6F12-3F39-347B-6F5D87A21873}"/>
              </a:ext>
            </a:extLst>
          </p:cNvPr>
          <p:cNvSpPr txBox="1"/>
          <p:nvPr/>
        </p:nvSpPr>
        <p:spPr>
          <a:xfrm>
            <a:off x="757251" y="2139522"/>
            <a:ext cx="86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Teaches low-level embedded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Clear example of memory-mapped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Strong foundation in register-level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Helps understand bit manipulation and digital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heavy abstraction and direct hardware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Builds fundamentals needed for ARM and modern MCUs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Ideal for learning timers, interrupts, GPIO, and peripherals</a:t>
            </a:r>
          </a:p>
        </p:txBody>
      </p:sp>
      <p:pic>
        <p:nvPicPr>
          <p:cNvPr id="16" name="Picture 2" descr="AVR Microcontroller : Pin Configuration, Architecture &amp; Its Applications">
            <a:extLst>
              <a:ext uri="{FF2B5EF4-FFF2-40B4-BE49-F238E27FC236}">
                <a16:creationId xmlns:a16="http://schemas.microsoft.com/office/drawing/2014/main" id="{121B202D-6ABF-FA55-953E-7C4B6AE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16" y="2139522"/>
            <a:ext cx="2631191" cy="16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51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B20F7-5376-D3C2-F594-527CC0555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4" y="478913"/>
            <a:ext cx="5394651" cy="5394651"/>
          </a:xfrm>
          <a:prstGeom prst="rect">
            <a:avLst/>
          </a:prstGeom>
        </p:spPr>
      </p:pic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A89672FA-D2B0-9CF4-804E-084D73709053}"/>
              </a:ext>
            </a:extLst>
          </p:cNvPr>
          <p:cNvSpPr txBox="1"/>
          <p:nvPr/>
        </p:nvSpPr>
        <p:spPr>
          <a:xfrm>
            <a:off x="4540016" y="6020793"/>
            <a:ext cx="31119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LinkedIn Profile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69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FF0000"/>
                </a:solidFill>
              </a:rPr>
              <a:t>Put your </a:t>
            </a:r>
            <a:r>
              <a:rPr lang="en-US" sz="5000" b="1" dirty="0" err="1">
                <a:solidFill>
                  <a:srgbClr val="FF0000"/>
                </a:solidFill>
              </a:rPr>
              <a:t>linkedin</a:t>
            </a:r>
            <a:r>
              <a:rPr lang="en-US" sz="5000" b="1" dirty="0">
                <a:solidFill>
                  <a:srgbClr val="FF0000"/>
                </a:solidFill>
              </a:rPr>
              <a:t> QR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</TotalTime>
  <Words>1330</Words>
  <Application>Microsoft Office PowerPoint</Application>
  <PresentationFormat>Widescreen</PresentationFormat>
  <Paragraphs>301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فاطمه محمود فولي علام</cp:lastModifiedBy>
  <cp:revision>421</cp:revision>
  <dcterms:created xsi:type="dcterms:W3CDTF">2025-01-30T15:09:40Z</dcterms:created>
  <dcterms:modified xsi:type="dcterms:W3CDTF">2026-02-13T18:01:18Z</dcterms:modified>
</cp:coreProperties>
</file>